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256" r:id="rId2"/>
    <p:sldId id="266" r:id="rId3"/>
    <p:sldId id="257" r:id="rId4"/>
    <p:sldId id="258" r:id="rId5"/>
    <p:sldId id="260" r:id="rId6"/>
    <p:sldId id="265" r:id="rId7"/>
    <p:sldId id="263" r:id="rId8"/>
    <p:sldId id="259" r:id="rId9"/>
    <p:sldId id="262" r:id="rId10"/>
    <p:sldId id="261" r:id="rId11"/>
    <p:sldId id="264" r:id="rId12"/>
    <p:sldId id="267" r:id="rId1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574" autoAdjust="0"/>
    <p:restoredTop sz="94776" autoAdjust="0"/>
  </p:normalViewPr>
  <p:slideViewPr>
    <p:cSldViewPr>
      <p:cViewPr varScale="1">
        <p:scale>
          <a:sx n="71" d="100"/>
          <a:sy n="71" d="100"/>
        </p:scale>
        <p:origin x="-58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30" y="201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C4F1F69-DC89-43FB-90AA-3488C882F944}" type="datetimeFigureOut">
              <a:rPr lang="en-US" smtClean="0"/>
              <a:pPr/>
              <a:t>10/21/2010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882BA9-9CD4-4D54-A28F-4C676F5C6EE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B2436C7A-B1ED-4725-89AE-4A92979E9C98}" type="datetimeFigureOut">
              <a:rPr lang="en-US"/>
              <a:pPr>
                <a:defRPr/>
              </a:pPr>
              <a:t>10/21/2010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A7E4B447-10D9-4D05-B67F-B0A0A928DF7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6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en-US" smtClean="0"/>
              <a:t>1No one is exactly sure who invented it since the native had been playing it for centuries until it was discovered by Europe</a:t>
            </a:r>
          </a:p>
          <a:p>
            <a:pPr>
              <a:spcBef>
                <a:spcPct val="0"/>
              </a:spcBef>
            </a:pPr>
            <a:r>
              <a:rPr lang="en-US" smtClean="0"/>
              <a:t>2It got its name from the French language crosse meaning curved stick</a:t>
            </a:r>
          </a:p>
        </p:txBody>
      </p:sp>
      <p:sp>
        <p:nvSpPr>
          <p:cNvPr id="1638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6987437F-AE0C-43B6-A0DA-3E2034F19C28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7E4B447-10D9-4D05-B67F-B0A0A928DF72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C16CD5-B0E3-487F-B89A-20C3DCC75A85}" type="datetimeFigureOut">
              <a:rPr lang="en-US"/>
              <a:pPr>
                <a:defRPr/>
              </a:pPr>
              <a:t>10/21/2010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875099-69DB-4066-BBD2-771F987743A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718A34-0267-4CB0-909B-64CF0058CEBA}" type="datetimeFigureOut">
              <a:rPr lang="en-US"/>
              <a:pPr>
                <a:defRPr/>
              </a:pPr>
              <a:t>10/21/2010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60537B-514F-4BA0-BD78-1D45AC1055E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2A19B4-027C-4D4D-8F4D-91CFA1FC0D78}" type="datetimeFigureOut">
              <a:rPr lang="en-US"/>
              <a:pPr>
                <a:defRPr/>
              </a:pPr>
              <a:t>10/21/2010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A35656-40BB-4652-8526-002CCB20BAF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3D7AAB-4C29-4485-8075-D6744E4C5618}" type="datetimeFigureOut">
              <a:rPr lang="en-US"/>
              <a:pPr>
                <a:defRPr/>
              </a:pPr>
              <a:t>10/21/2010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1A897C-0B99-4335-9BF5-F0251FAC6C6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54D330-FEAC-4B62-A836-6EF9B527846F}" type="datetimeFigureOut">
              <a:rPr lang="en-US"/>
              <a:pPr>
                <a:defRPr/>
              </a:pPr>
              <a:t>10/21/2010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60B4B3-0B08-4217-9D1D-0AC444F312A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2FEC47-CBF1-4BF9-A664-885FDD08AAC2}" type="datetimeFigureOut">
              <a:rPr lang="en-US"/>
              <a:pPr>
                <a:defRPr/>
              </a:pPr>
              <a:t>10/21/2010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54A207-F277-4D8D-A577-15FA4171E77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5697CB-5B10-482D-94A6-744185F572B6}" type="datetimeFigureOut">
              <a:rPr lang="en-US"/>
              <a:pPr>
                <a:defRPr/>
              </a:pPr>
              <a:t>10/21/2010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F49300-8395-46B1-9B68-747A402008C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415187-9AF8-461B-BC45-45F237B1937D}" type="datetimeFigureOut">
              <a:rPr lang="en-US"/>
              <a:pPr>
                <a:defRPr/>
              </a:pPr>
              <a:t>10/21/2010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2A869B-47CF-422A-A2DE-E05AFA41F64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CDA24B-2340-485F-BB5D-785D322E406F}" type="datetimeFigureOut">
              <a:rPr lang="en-US"/>
              <a:pPr>
                <a:defRPr/>
              </a:pPr>
              <a:t>10/21/2010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DDE044-EB78-4C10-A26B-226CBEEB8DC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781D60-F5CD-4119-8FB5-AAFE70E14923}" type="datetimeFigureOut">
              <a:rPr lang="en-US"/>
              <a:pPr>
                <a:defRPr/>
              </a:pPr>
              <a:t>10/21/2010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7FBE2E-0D9D-40B4-920D-D7D5058F3B5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7CF78C-9F5D-45B8-91DC-1D3160CE2291}" type="datetimeFigureOut">
              <a:rPr lang="en-US"/>
              <a:pPr>
                <a:defRPr/>
              </a:pPr>
              <a:t>10/21/2010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B494C4-EC13-4A04-8EC3-2EF94DCCA6D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64CB6421-16EA-4615-999C-DD25FB4287AC}" type="datetimeFigureOut">
              <a:rPr lang="en-US"/>
              <a:pPr>
                <a:defRPr/>
              </a:pPr>
              <a:t>10/21/2010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4C88443B-444B-4647-B275-1144B619568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Picture 2" descr="http://1.bp.blogspot.com/_22VYE3ewUkw/Sb6RNh1eRlI/AAAAAAAAAfE/flmwa7wOvIo/s400/Lacross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8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1905000"/>
            <a:ext cx="7772400" cy="1470025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Lacrosse Origins</a:t>
            </a:r>
            <a:endParaRPr lang="en-US" dirty="0">
              <a:solidFill>
                <a:schemeClr val="accent6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-609600" y="5715000"/>
            <a:ext cx="6400800" cy="1752600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smtClean="0">
                <a:solidFill>
                  <a:schemeClr val="bg1"/>
                </a:solidFill>
              </a:rPr>
              <a:t>By</a:t>
            </a:r>
            <a:r>
              <a:rPr lang="en-US" dirty="0" smtClean="0"/>
              <a:t> </a:t>
            </a:r>
            <a:r>
              <a:rPr lang="en-US" dirty="0" smtClean="0">
                <a:solidFill>
                  <a:schemeClr val="bg1"/>
                </a:solidFill>
              </a:rPr>
              <a:t>Evan Cohen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Modern Day Lacrosse</a:t>
            </a:r>
          </a:p>
        </p:txBody>
      </p:sp>
      <p:sp>
        <p:nvSpPr>
          <p:cNvPr id="2048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You must cradle a ru</a:t>
            </a:r>
            <a:r>
              <a:rPr lang="en-US" dirty="0" smtClean="0"/>
              <a:t>bber ball using a metal and plastic stick</a:t>
            </a:r>
          </a:p>
          <a:p>
            <a:r>
              <a:rPr lang="en-US" dirty="0" smtClean="0"/>
              <a:t>There are 10 players on each team with designated positions including a goalie</a:t>
            </a:r>
          </a:p>
          <a:p>
            <a:r>
              <a:rPr lang="en-US" dirty="0" smtClean="0"/>
              <a:t>Two goals are 110 yards apart</a:t>
            </a:r>
          </a:p>
          <a:p>
            <a:r>
              <a:rPr lang="en-US" dirty="0" smtClean="0"/>
              <a:t>Two referees make sure that the game is played fairly</a:t>
            </a:r>
            <a:endParaRPr lang="en-US" dirty="0" smtClean="0"/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6" name="Picture 2" descr="http://www.flaghouse.com/prod_images/P1236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9945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My project relates to origins because native American lacrosse set the standard for most of today’s sport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Students will be able to list three difference between native American and modern day lacrosse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Beginnings</a:t>
            </a:r>
          </a:p>
        </p:txBody>
      </p:sp>
      <p:sp>
        <p:nvSpPr>
          <p:cNvPr id="15362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Native Americans had been playing it for centuries before Europe discovered it</a:t>
            </a:r>
          </a:p>
          <a:p>
            <a:r>
              <a:rPr lang="en-US" dirty="0" smtClean="0"/>
              <a:t>No one is exactly sure who invented lacrosse</a:t>
            </a:r>
          </a:p>
          <a:p>
            <a:r>
              <a:rPr lang="en-US" dirty="0" smtClean="0"/>
              <a:t>It got its name from the French language</a:t>
            </a:r>
          </a:p>
          <a:p>
            <a:pPr>
              <a:buFont typeface="Arial" charset="0"/>
              <a:buNone/>
            </a:pPr>
            <a:endParaRPr lang="en-US" dirty="0" smtClean="0">
              <a:solidFill>
                <a:srgbClr val="FF0000"/>
              </a:solidFill>
            </a:endParaRPr>
          </a:p>
          <a:p>
            <a:pPr>
              <a:buFont typeface="Arial" charset="0"/>
              <a:buNone/>
            </a:pPr>
            <a:endParaRPr lang="en-US" dirty="0" smtClean="0">
              <a:solidFill>
                <a:srgbClr val="FF0000"/>
              </a:solidFill>
            </a:endParaRPr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Native Lacrosse Facts</a:t>
            </a:r>
          </a:p>
        </p:txBody>
      </p:sp>
      <p:sp>
        <p:nvSpPr>
          <p:cNvPr id="17411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dirty="0" smtClean="0"/>
              <a:t>Sport in which you must cradle a ball made of wood, clay, deerskin, or stone using a wooden stick with a pocket</a:t>
            </a:r>
          </a:p>
          <a:p>
            <a:pPr>
              <a:lnSpc>
                <a:spcPct val="90000"/>
              </a:lnSpc>
            </a:pPr>
            <a:r>
              <a:rPr lang="en-US" dirty="0" smtClean="0"/>
              <a:t>The game consists of 2 goals that may be up to 15 miles apart</a:t>
            </a:r>
          </a:p>
          <a:p>
            <a:pPr>
              <a:lnSpc>
                <a:spcPct val="90000"/>
              </a:lnSpc>
            </a:pPr>
            <a:r>
              <a:rPr lang="en-US" dirty="0" smtClean="0"/>
              <a:t>The objective is to get the ball in the opposing team’s goal</a:t>
            </a:r>
          </a:p>
          <a:p>
            <a:pPr>
              <a:lnSpc>
                <a:spcPct val="90000"/>
              </a:lnSpc>
            </a:pPr>
            <a:r>
              <a:rPr lang="en-US" dirty="0" smtClean="0"/>
              <a:t>100 to 1000 people may play at one time</a:t>
            </a:r>
          </a:p>
          <a:p>
            <a:pPr>
              <a:lnSpc>
                <a:spcPct val="90000"/>
              </a:lnSpc>
            </a:pPr>
            <a:r>
              <a:rPr lang="en-US" dirty="0" smtClean="0"/>
              <a:t>Many thought of it as great practice for war</a:t>
            </a:r>
          </a:p>
          <a:p>
            <a:pPr>
              <a:lnSpc>
                <a:spcPct val="90000"/>
              </a:lnSpc>
            </a:pPr>
            <a:r>
              <a:rPr lang="en-US" dirty="0" smtClean="0"/>
              <a:t>It is the oldest sport in America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Native Lacrosse Facts Cont.</a:t>
            </a:r>
          </a:p>
        </p:txBody>
      </p:sp>
      <p:sp>
        <p:nvSpPr>
          <p:cNvPr id="19459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It was also thought to heal the sick and resolve conflicts</a:t>
            </a:r>
          </a:p>
          <a:p>
            <a:endParaRPr lang="en-US" dirty="0" smtClean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 descr="http://www.superiorlacrosseclub.org/lax101/images/Indian_Lacross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498" y="-136526"/>
            <a:ext cx="9080501" cy="699452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2530" name="Picture 2" descr="http://www.snuneymuxwvoices.ca/images/no_flash_stick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499" y="-136526"/>
            <a:ext cx="8851901" cy="69945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Changes</a:t>
            </a:r>
          </a:p>
        </p:txBody>
      </p:sp>
      <p:sp>
        <p:nvSpPr>
          <p:cNvPr id="18435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Later on the 6 tribe of the </a:t>
            </a:r>
            <a:r>
              <a:rPr lang="en-US" dirty="0" err="1" smtClean="0"/>
              <a:t>Iroqouis</a:t>
            </a:r>
            <a:r>
              <a:rPr lang="en-US" dirty="0" smtClean="0"/>
              <a:t> Started their own version</a:t>
            </a:r>
          </a:p>
          <a:p>
            <a:r>
              <a:rPr lang="en-US" dirty="0" smtClean="0"/>
              <a:t>They called it “</a:t>
            </a:r>
            <a:r>
              <a:rPr lang="en-US" dirty="0" err="1" smtClean="0"/>
              <a:t>Baggataway</a:t>
            </a:r>
            <a:r>
              <a:rPr lang="en-US" dirty="0" smtClean="0"/>
              <a:t>” and “</a:t>
            </a:r>
            <a:r>
              <a:rPr lang="en-US" dirty="0" err="1" smtClean="0"/>
              <a:t>Teewaraathon</a:t>
            </a:r>
            <a:r>
              <a:rPr lang="en-US" dirty="0" smtClean="0"/>
              <a:t>”</a:t>
            </a:r>
          </a:p>
          <a:p>
            <a:r>
              <a:rPr lang="en-US" dirty="0" smtClean="0"/>
              <a:t>It consisted of 12-15 players on a team and 2 goals 120 yard apart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www.baggattaway.com/images/bookcover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500" y="-136526"/>
            <a:ext cx="9080500" cy="792498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147</TotalTime>
  <Words>281</Words>
  <Application>Microsoft Office PowerPoint</Application>
  <PresentationFormat>On-screen Show (4:3)</PresentationFormat>
  <Paragraphs>33</Paragraphs>
  <Slides>12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Lacrosse Origins</vt:lpstr>
      <vt:lpstr>Objective</vt:lpstr>
      <vt:lpstr>Beginnings</vt:lpstr>
      <vt:lpstr>Native Lacrosse Facts</vt:lpstr>
      <vt:lpstr>Native Lacrosse Facts Cont.</vt:lpstr>
      <vt:lpstr>Slide 6</vt:lpstr>
      <vt:lpstr>Slide 7</vt:lpstr>
      <vt:lpstr>Changes</vt:lpstr>
      <vt:lpstr>Slide 9</vt:lpstr>
      <vt:lpstr>Modern Day Lacrosse</vt:lpstr>
      <vt:lpstr>Slide 11</vt:lpstr>
      <vt:lpstr>Conclusion</vt:lpstr>
    </vt:vector>
  </TitlesOfParts>
  <Company>MTLSD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Lacrosse Origins</dc:title>
  <dc:creator>ecohen54</dc:creator>
  <cp:lastModifiedBy>nstarzynski</cp:lastModifiedBy>
  <cp:revision>21</cp:revision>
  <dcterms:created xsi:type="dcterms:W3CDTF">2010-09-29T14:45:02Z</dcterms:created>
  <dcterms:modified xsi:type="dcterms:W3CDTF">2010-10-21T12:05:02Z</dcterms:modified>
</cp:coreProperties>
</file>